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8" r:id="rId11"/>
    <p:sldId id="278" r:id="rId12"/>
    <p:sldId id="279" r:id="rId13"/>
    <p:sldId id="269" r:id="rId14"/>
    <p:sldId id="270" r:id="rId15"/>
    <p:sldId id="271" r:id="rId16"/>
    <p:sldId id="276" r:id="rId17"/>
    <p:sldId id="273" r:id="rId18"/>
    <p:sldId id="274" r:id="rId19"/>
    <p:sldId id="275" r:id="rId20"/>
    <p:sldId id="281" r:id="rId21"/>
    <p:sldId id="285" r:id="rId22"/>
    <p:sldId id="284" r:id="rId23"/>
    <p:sldId id="283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FF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57" d="100"/>
          <a:sy n="157" d="100"/>
        </p:scale>
        <p:origin x="-189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2E4F1-131D-454B-B407-B736DD26BDF7}" type="datetimeFigureOut">
              <a:rPr lang="en-US" smtClean="0"/>
              <a:t>1/22/19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50EEA-17C5-1A42-9C11-D3F613502B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9.jpg"/><Relationship Id="rId5" Type="http://schemas.openxmlformats.org/officeDocument/2006/relationships/image" Target="../media/image14.jpg"/><Relationship Id="rId6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3.wdp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3.wdp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4.wdp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5.wdp"/><Relationship Id="rId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7.wdp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4.wdp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3.wdp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5.wdp"/><Relationship Id="rId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7.wdp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5.wdp"/><Relationship Id="rId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microsoft.com/office/2007/relationships/hdphoto" Target="../media/hdphoto5.wdp"/><Relationship Id="rId6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5692140" cy="6858000"/>
            <a:chOff x="0" y="0"/>
            <a:chExt cx="5692140" cy="6858000"/>
          </a:xfrm>
        </p:grpSpPr>
        <p:pic>
          <p:nvPicPr>
            <p:cNvPr id="4" name="Picture 3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9" name="Picture 8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93194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abbit-2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556" y="1951317"/>
            <a:ext cx="1600568" cy="266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827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abbit-2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556" y="1951317"/>
            <a:ext cx="1600568" cy="2660983"/>
          </a:xfrm>
          <a:prstGeom prst="rect">
            <a:avLst/>
          </a:prstGeom>
        </p:spPr>
      </p:pic>
      <p:pic>
        <p:nvPicPr>
          <p:cNvPr id="9" name="Picture 8" descr="classroom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9914"/>
          <a:stretch/>
        </p:blipFill>
        <p:spPr>
          <a:xfrm>
            <a:off x="5964071" y="4219235"/>
            <a:ext cx="3179929" cy="2130552"/>
          </a:xfrm>
          <a:prstGeom prst="rect">
            <a:avLst/>
          </a:prstGeom>
        </p:spPr>
      </p:pic>
      <p:pic>
        <p:nvPicPr>
          <p:cNvPr id="10" name="Picture 9" descr="OUT_amusementPark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57" y="4219235"/>
            <a:ext cx="2840735" cy="2130552"/>
          </a:xfrm>
          <a:prstGeom prst="rect">
            <a:avLst/>
          </a:prstGeom>
        </p:spPr>
      </p:pic>
      <p:pic>
        <p:nvPicPr>
          <p:cNvPr id="4" name="Picture 3" descr="IN_diner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37" y="184789"/>
            <a:ext cx="2840736" cy="2130552"/>
          </a:xfrm>
          <a:prstGeom prst="rect">
            <a:avLst/>
          </a:prstGeom>
        </p:spPr>
      </p:pic>
      <p:pic>
        <p:nvPicPr>
          <p:cNvPr id="5" name="Picture 4" descr="playset-assembler-swing-set-installer-monroe-ct-swing-set-for-big-backyard-swing-sets-wood-big-backyard-swing-sets-for-children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071" y="226296"/>
            <a:ext cx="2785393" cy="208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174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Rabbit-2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0556" y="1951317"/>
            <a:ext cx="1600568" cy="2660983"/>
          </a:xfrm>
          <a:prstGeom prst="rect">
            <a:avLst/>
          </a:prstGeom>
        </p:spPr>
      </p:pic>
      <p:pic>
        <p:nvPicPr>
          <p:cNvPr id="9" name="Picture 8" descr="classroom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9914"/>
          <a:stretch/>
        </p:blipFill>
        <p:spPr>
          <a:xfrm>
            <a:off x="5964071" y="4219235"/>
            <a:ext cx="3179929" cy="2130552"/>
          </a:xfrm>
          <a:prstGeom prst="rect">
            <a:avLst/>
          </a:prstGeom>
        </p:spPr>
      </p:pic>
      <p:pic>
        <p:nvPicPr>
          <p:cNvPr id="10" name="Picture 9" descr="OUT_amusementPark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57" y="4219235"/>
            <a:ext cx="2840735" cy="2130552"/>
          </a:xfrm>
          <a:prstGeom prst="rect">
            <a:avLst/>
          </a:prstGeom>
        </p:spPr>
      </p:pic>
      <p:pic>
        <p:nvPicPr>
          <p:cNvPr id="4" name="Picture 3" descr="IN_diner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37" y="184789"/>
            <a:ext cx="2840736" cy="2130552"/>
          </a:xfrm>
          <a:prstGeom prst="rect">
            <a:avLst/>
          </a:prstGeom>
        </p:spPr>
      </p:pic>
      <p:pic>
        <p:nvPicPr>
          <p:cNvPr id="5" name="Picture 4" descr="playset-assembler-swing-set-installer-monroe-ct-swing-set-for-big-backyard-swing-sets-wood-big-backyard-swing-sets-for-children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071" y="226296"/>
            <a:ext cx="2785393" cy="208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275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49671" y="3098679"/>
            <a:ext cx="64446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Let</a:t>
            </a:r>
            <a:r>
              <a:rPr lang="en-US" sz="4400" dirty="0" smtClean="0">
                <a:solidFill>
                  <a:srgbClr val="FFFFFF"/>
                </a:solidFill>
                <a:latin typeface="Noteworthy Bold"/>
                <a:cs typeface="Noteworthy Bold"/>
              </a:rPr>
              <a:t>’s try this one together!</a:t>
            </a:r>
            <a:endParaRPr lang="en-US" sz="4400" dirty="0" smtClean="0"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3453014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ir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578" y="0"/>
            <a:ext cx="5124305" cy="470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014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ater-387087_960_72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5504" y="1804128"/>
            <a:ext cx="4332992" cy="324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363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ird_bo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650" y="1828800"/>
            <a:ext cx="43307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007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reehouse-5-9374-overview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036" y="285968"/>
            <a:ext cx="2775376" cy="1857367"/>
          </a:xfrm>
          <a:prstGeom prst="rect">
            <a:avLst/>
          </a:prstGeom>
        </p:spPr>
      </p:pic>
      <p:pic>
        <p:nvPicPr>
          <p:cNvPr id="7" name="Picture 6" descr="be9128760584a324_7079-w603-h345-b0-p0--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07" y="445774"/>
            <a:ext cx="2748063" cy="1572275"/>
          </a:xfrm>
          <a:prstGeom prst="rect">
            <a:avLst/>
          </a:prstGeom>
        </p:spPr>
      </p:pic>
      <p:pic>
        <p:nvPicPr>
          <p:cNvPr id="3" name="Picture 2" descr="bird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60" t="21049" r="13342" b="24617"/>
          <a:stretch/>
        </p:blipFill>
        <p:spPr>
          <a:xfrm>
            <a:off x="2548293" y="2143336"/>
            <a:ext cx="3868697" cy="2558332"/>
          </a:xfrm>
          <a:prstGeom prst="rect">
            <a:avLst/>
          </a:prstGeom>
        </p:spPr>
      </p:pic>
      <p:pic>
        <p:nvPicPr>
          <p:cNvPr id="2" name="Picture 1" descr="OUT_desert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93" y="4515050"/>
            <a:ext cx="2814091" cy="2110569"/>
          </a:xfrm>
          <a:prstGeom prst="rect">
            <a:avLst/>
          </a:prstGeom>
        </p:spPr>
      </p:pic>
      <p:pic>
        <p:nvPicPr>
          <p:cNvPr id="8" name="Picture 7" descr="water-387087_960_720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073" y="4515050"/>
            <a:ext cx="2615074" cy="196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573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208327" y="3098679"/>
            <a:ext cx="27273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Great job!</a:t>
            </a:r>
          </a:p>
        </p:txBody>
      </p:sp>
    </p:spTree>
    <p:extLst>
      <p:ext uri="{BB962C8B-B14F-4D97-AF65-F5344CB8AC3E}">
        <p14:creationId xmlns:p14="http://schemas.microsoft.com/office/powerpoint/2010/main" val="2782930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7102" y="3098679"/>
            <a:ext cx="872979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Here come more animals and places!</a:t>
            </a:r>
          </a:p>
        </p:txBody>
      </p:sp>
    </p:spTree>
    <p:extLst>
      <p:ext uri="{BB962C8B-B14F-4D97-AF65-F5344CB8AC3E}">
        <p14:creationId xmlns:p14="http://schemas.microsoft.com/office/powerpoint/2010/main" val="3172092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35843" y="588280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-69024" y="1746206"/>
            <a:ext cx="9298213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Noteworthy Bold"/>
                <a:cs typeface="Noteworthy Bold"/>
              </a:rPr>
              <a:t>Animals </a:t>
            </a:r>
          </a:p>
          <a:p>
            <a:pPr algn="ctr"/>
            <a:r>
              <a:rPr lang="en-US" sz="80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Noteworthy Bold"/>
                <a:cs typeface="Noteworthy Bold"/>
              </a:rPr>
              <a:t>and </a:t>
            </a:r>
          </a:p>
          <a:p>
            <a:pPr algn="ctr"/>
            <a:r>
              <a:rPr lang="en-US" sz="80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Noteworthy Bold"/>
                <a:cs typeface="Noteworthy Bold"/>
              </a:rPr>
              <a:t>Their Favorite Places</a:t>
            </a:r>
            <a:endParaRPr lang="en-US" sz="8000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32678828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35843" y="588280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11" name="Rectangle 10"/>
          <p:cNvSpPr/>
          <p:nvPr/>
        </p:nvSpPr>
        <p:spPr>
          <a:xfrm>
            <a:off x="-565355" y="1746206"/>
            <a:ext cx="11971340" cy="378565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Noteworthy Bold"/>
                <a:cs typeface="Noteworthy Bold"/>
              </a:rPr>
              <a:t>Animals, </a:t>
            </a:r>
          </a:p>
          <a:p>
            <a:pPr algn="ctr"/>
            <a:r>
              <a:rPr lang="en-US" sz="80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Noteworthy Bold"/>
                <a:cs typeface="Noteworthy Bold"/>
              </a:rPr>
              <a:t>Places,</a:t>
            </a:r>
          </a:p>
          <a:p>
            <a:pPr algn="ctr"/>
            <a:r>
              <a:rPr lang="en-US" sz="8000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Noteworthy Bold"/>
                <a:cs typeface="Noteworthy Bold"/>
              </a:rPr>
              <a:t>a</a:t>
            </a:r>
            <a:r>
              <a:rPr lang="en-US" sz="80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Noteworthy Bold"/>
                <a:cs typeface="Noteworthy Bold"/>
              </a:rPr>
              <a:t>nd </a:t>
            </a:r>
            <a:r>
              <a:rPr lang="en-US" sz="8000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Noteworthy Bold"/>
                <a:cs typeface="Noteworthy Bold"/>
              </a:rPr>
              <a:t>Things</a:t>
            </a:r>
            <a:endParaRPr lang="en-US" sz="8000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26349095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088117" y="3577857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25302" y="1496786"/>
            <a:ext cx="801524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Today, you will see some pictures of animals, places, and things on the screen. 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3003874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2626" y="3556000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372912" y="1895928"/>
            <a:ext cx="80152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Ready to </a:t>
            </a:r>
            <a:r>
              <a:rPr lang="en-US" sz="4400" dirty="0" smtClean="0">
                <a:latin typeface="Noteworthy Bold"/>
                <a:cs typeface="Noteworthy Bold"/>
              </a:rPr>
              <a:t>see some pictures?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4350511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295786" y="214494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75629" y="4018642"/>
            <a:ext cx="57927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Here come the </a:t>
            </a:r>
            <a:r>
              <a:rPr lang="en-US" sz="4400" dirty="0" smtClean="0">
                <a:latin typeface="Noteworthy Bold"/>
                <a:cs typeface="Noteworthy Bold"/>
              </a:rPr>
              <a:t>pictures!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4012391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088117" y="3577857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625302" y="1496786"/>
            <a:ext cx="80152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We</a:t>
            </a:r>
            <a:r>
              <a:rPr lang="uk-UA" sz="4400" dirty="0" smtClean="0">
                <a:latin typeface="Noteworthy Bold"/>
                <a:cs typeface="Noteworthy Bold"/>
              </a:rPr>
              <a:t>’</a:t>
            </a:r>
            <a:r>
              <a:rPr lang="en-US" sz="4400" dirty="0" smtClean="0">
                <a:latin typeface="Noteworthy Bold"/>
                <a:cs typeface="Noteworthy Bold"/>
              </a:rPr>
              <a:t>re going to learn about different animals’ favorite places.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2387433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915760" y="582496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525516" y="5070929"/>
            <a:ext cx="80152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Noteworthy Bold"/>
                <a:cs typeface="Noteworthy Bold"/>
              </a:rPr>
              <a:t>Every animal has a </a:t>
            </a:r>
            <a:r>
              <a:rPr lang="en-US" sz="4400" dirty="0" smtClean="0">
                <a:latin typeface="Noteworthy Bold"/>
                <a:cs typeface="Noteworthy Bold"/>
              </a:rPr>
              <a:t>favorite place.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2365025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72912" y="377500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372912" y="3556000"/>
            <a:ext cx="801524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To help us remember each animal’s favorite place, we’re going to see each animal in their favorite place a few times.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905264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2626" y="3556000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372912" y="1895928"/>
            <a:ext cx="80152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Ready to learn about the animals and their favorite places?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1249098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295786" y="214494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675629" y="4018642"/>
            <a:ext cx="57927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Here come the animals!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2297298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305366" y="364714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564379" y="3931355"/>
            <a:ext cx="801524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Think back to the story about animals and their favorite places.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2606325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97654" y="267264"/>
            <a:ext cx="2552428" cy="3075214"/>
            <a:chOff x="0" y="0"/>
            <a:chExt cx="5692140" cy="6858000"/>
          </a:xfrm>
        </p:grpSpPr>
        <p:pic>
          <p:nvPicPr>
            <p:cNvPr id="5" name="Picture 4" descr="Blue-Monster-Transparent-PN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692140" cy="6858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0302837">
              <a:off x="1105564" y="36873"/>
              <a:ext cx="1859642" cy="1332243"/>
            </a:xfrm>
            <a:prstGeom prst="rect">
              <a:avLst/>
            </a:prstGeom>
          </p:spPr>
        </p:pic>
        <p:pic>
          <p:nvPicPr>
            <p:cNvPr id="7" name="Picture 6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124914">
              <a:off x="2775853" y="1055069"/>
              <a:ext cx="2231571" cy="1968500"/>
            </a:xfrm>
            <a:prstGeom prst="rect">
              <a:avLst/>
            </a:prstGeom>
          </p:spPr>
        </p:pic>
        <p:pic>
          <p:nvPicPr>
            <p:cNvPr id="8" name="Picture 7" descr="adf4077c429834b31926d07539b49cf9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181991" flipH="1">
              <a:off x="681770" y="1088569"/>
              <a:ext cx="2231571" cy="1968500"/>
            </a:xfrm>
            <a:prstGeom prst="rect">
              <a:avLst/>
            </a:prstGeom>
          </p:spPr>
        </p:pic>
      </p:grpSp>
      <p:sp>
        <p:nvSpPr>
          <p:cNvPr id="2" name="TextBox 1"/>
          <p:cNvSpPr txBox="1"/>
          <p:nvPr/>
        </p:nvSpPr>
        <p:spPr>
          <a:xfrm>
            <a:off x="186456" y="4007052"/>
            <a:ext cx="877108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Noteworthy Bold"/>
                <a:cs typeface="Noteworthy Bold"/>
              </a:rPr>
              <a:t>Today, we’re going to try and match each animal to its favorite place!</a:t>
            </a:r>
            <a:endParaRPr lang="en-US" sz="4400" dirty="0">
              <a:solidFill>
                <a:srgbClr val="FFFFFF"/>
              </a:solidFill>
              <a:latin typeface="Noteworthy Bold"/>
              <a:cs typeface="Noteworthy Bold"/>
            </a:endParaRPr>
          </a:p>
        </p:txBody>
      </p:sp>
    </p:spTree>
    <p:extLst>
      <p:ext uri="{BB962C8B-B14F-4D97-AF65-F5344CB8AC3E}">
        <p14:creationId xmlns:p14="http://schemas.microsoft.com/office/powerpoint/2010/main" val="2606325163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191</TotalTime>
  <Words>140</Words>
  <Application>Microsoft Macintosh PowerPoint</Application>
  <PresentationFormat>On-screen Show (4:3)</PresentationFormat>
  <Paragraphs>19</Paragraphs>
  <Slides>23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Black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Natalie Saragosa-Harris</dc:creator>
  <cp:lastModifiedBy>Natalie Saragosa-Harris</cp:lastModifiedBy>
  <cp:revision>22</cp:revision>
  <dcterms:created xsi:type="dcterms:W3CDTF">2018-01-17T21:17:55Z</dcterms:created>
  <dcterms:modified xsi:type="dcterms:W3CDTF">2019-01-22T18:31:09Z</dcterms:modified>
</cp:coreProperties>
</file>

<file path=docProps/thumbnail.jpeg>
</file>